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3" r:id="rId3"/>
    <p:sldMasterId id="2147483735" r:id="rId4"/>
    <p:sldMasterId id="2147483846" r:id="rId5"/>
  </p:sldMasterIdLst>
  <p:notesMasterIdLst>
    <p:notesMasterId r:id="rId14"/>
  </p:notesMasterIdLst>
  <p:sldIdLst>
    <p:sldId id="269" r:id="rId6"/>
    <p:sldId id="257" r:id="rId7"/>
    <p:sldId id="259" r:id="rId8"/>
    <p:sldId id="262" r:id="rId9"/>
    <p:sldId id="263" r:id="rId10"/>
    <p:sldId id="265" r:id="rId11"/>
    <p:sldId id="267" r:id="rId12"/>
    <p:sldId id="270" r:id="rId13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99FF"/>
    <a:srgbClr val="99CCFF"/>
    <a:srgbClr val="3366CC"/>
    <a:srgbClr val="CCECFF"/>
    <a:srgbClr val="0033CC"/>
    <a:srgbClr val="66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2" autoAdjust="0"/>
    <p:restoredTop sz="94670" autoAdjust="0"/>
  </p:normalViewPr>
  <p:slideViewPr>
    <p:cSldViewPr>
      <p:cViewPr>
        <p:scale>
          <a:sx n="66" d="100"/>
          <a:sy n="66" d="100"/>
        </p:scale>
        <p:origin x="-147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68" y="-108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kumimoji="0"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latin typeface="Times New Roman" pitchFamily="18" charset="0"/>
              </a:defRPr>
            </a:lvl1pPr>
          </a:lstStyle>
          <a:p>
            <a:fld id="{B6505D8A-5A93-445F-BB93-779AF1E8EC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2980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5D8A-5A93-445F-BB93-779AF1E8ECB7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5D8A-5A93-445F-BB93-779AF1E8ECB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5D8A-5A93-445F-BB93-779AF1E8ECB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6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05D8A-5A93-445F-BB93-779AF1E8ECB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23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5A93482-8E69-40F7-BCAD-5662A6CADB27}" type="datetime4">
              <a:rPr lang="en-US" smtClean="0"/>
              <a:pPr/>
              <a:t>May 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88933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18320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4712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3908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73156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27246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75224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84925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22842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8450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32618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>
    <p:split orient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 spd="slow" advClick="0">
    <p:split orient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 advClick="0">
    <p:split orient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9" r:id="rId2"/>
  </p:sldLayoutIdLst>
  <p:transition spd="slow" advClick="0">
    <p:split orient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6B7C-C7A6-4ED7-A729-E7DB1EDA533F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6FF8-764B-4F18-9F84-C515A4F28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1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slow" advClick="0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10\Desktop\New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6850"/>
            <a:ext cx="9144000" cy="6924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-76200"/>
            <a:ext cx="3657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THE ECO-TOUR</a:t>
            </a: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9576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waqas work\open day card\new for 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333"/>
            <a:ext cx="9144000" cy="69426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-76200"/>
            <a:ext cx="3657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THE ECO-TOUR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2" name="Picture 3" descr="G:\PPT PICS\Untitl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"/>
            <a:ext cx="3657600" cy="2456597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G:\PPT PICS\Untitled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81400"/>
            <a:ext cx="3657600" cy="2502111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G:\PPT PICS\Untitled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81400"/>
            <a:ext cx="3657600" cy="25146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838200" y="28764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SOUVENIR SHOP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6096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NATURE AND MUSIC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60768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MIME – SAVE TREES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2895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A GLIMPSE OF SPRING</a:t>
            </a:r>
            <a:endParaRPr lang="en-US" sz="2000" dirty="0">
              <a:latin typeface="Algerian" panose="04020705040A02060702" pitchFamily="82" charset="0"/>
            </a:endParaRPr>
          </a:p>
        </p:txBody>
      </p:sp>
      <p:pic>
        <p:nvPicPr>
          <p:cNvPr id="4" name="Picture 3" descr="C:\Users\Shakir\Desktop\Untitl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0301"/>
            <a:ext cx="35147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2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waqas work\open day card\new for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33"/>
            <a:ext cx="9144000" cy="69003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-76200"/>
            <a:ext cx="3657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THE ECO-TOUR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2050" name="Picture 2" descr="G:\PPT PICS\Untitle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3657600" cy="2492991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G:\PPT PICS\Untitle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57200"/>
            <a:ext cx="3657600" cy="2444391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G:\PPT PICS\Untitle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05200"/>
            <a:ext cx="3657600" cy="2534259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G:\PPT PICS\Untitled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05200"/>
            <a:ext cx="3657600" cy="2543246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85800" y="2925275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SAY HELLO TO SPRING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6039459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PROMOTE PLANTATION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096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ARRAY OF SPRING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895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TABLEAU</a:t>
            </a:r>
            <a:endParaRPr lang="en-US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90553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60"/>
                            </p:stCondLst>
                            <p:childTnLst>
                              <p:par>
                                <p:cTn id="5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waqas work\open day card\new for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666"/>
            <a:ext cx="9144000" cy="69426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-76200"/>
            <a:ext cx="3657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THE ECO-TOUR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3074" name="Picture 2" descr="G:\PPT PICS\Untitle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3657600" cy="25908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G:\PPT PICS\Untitled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"/>
            <a:ext cx="3657600" cy="2596617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G:\PPT PICS\Untitled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657601"/>
            <a:ext cx="3657600" cy="2608521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G:\PPT PICS\Untitled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57601"/>
            <a:ext cx="3657600" cy="2590799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85800" y="312568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SYMMETRY IN NATURE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248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3R TECHNIQUE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2292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FOOD COURT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971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GO GREEN-RUMBLE IN JUNGLE</a:t>
            </a:r>
            <a:endParaRPr lang="en-US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6354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8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waqas work\open day card\new for 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333"/>
            <a:ext cx="9144000" cy="69426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-76200"/>
            <a:ext cx="3657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THE ECO-TOUR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4098" name="Picture 2" descr="G:\PPT PICS\Untitled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3810000" cy="24868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G:\PPT PICS\Untitled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33400"/>
            <a:ext cx="3657600" cy="25146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G:\PPT PICS\Untitled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581400"/>
            <a:ext cx="3657600" cy="25908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G:\PPT PICS\Untitled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581400"/>
            <a:ext cx="3657600" cy="25146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685800" y="31050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FESTIVITIES OF SEASONS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1530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FOOD COURT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SPRING COLOURS AND GLOBAL WARMING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1050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PUPPET SHOW</a:t>
            </a:r>
            <a:endParaRPr lang="en-US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6354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4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4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8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98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waqas work\open day card\new for 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4666"/>
            <a:ext cx="9144000" cy="69426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0" y="-76200"/>
            <a:ext cx="3657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THE ECO-TOUR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5122" name="Picture 2" descr="G:\PPT PICS\Untitled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1"/>
            <a:ext cx="3657600" cy="24384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G:\PPT PICS\Untitled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33400"/>
            <a:ext cx="3657600" cy="2537742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G:\PPT PICS\Untitled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581400"/>
            <a:ext cx="3657600" cy="24384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G:\PPT PICS\Untitled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581400"/>
            <a:ext cx="3657600" cy="258664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4648200" y="6172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PERFORMANCE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STALLS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10509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PROMOTE PLANTATION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1050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FESTIVITIES OF SEASONS</a:t>
            </a:r>
            <a:endParaRPr lang="en-US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9752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6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4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waqas work\open day card\new for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4666"/>
            <a:ext cx="9144000" cy="6942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-76200"/>
            <a:ext cx="3657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THE ECO-TOUR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pic>
        <p:nvPicPr>
          <p:cNvPr id="6146" name="Picture 2" descr="G:\PPT PICS\Untitled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3657600" cy="25908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G:\PPT PICS\Untitled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3657600" cy="2465494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G:\PPT PICS\Untitled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3657600" cy="2438400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G:\PPT PICS\Untitled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09600"/>
            <a:ext cx="3657600" cy="2559826"/>
          </a:xfrm>
          <a:prstGeom prst="rect">
            <a:avLst/>
          </a:prstGeom>
          <a:ln w="635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3109685" y="3276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PERFORMERS 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6248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lgerian" panose="04020705040A02060702" pitchFamily="82" charset="0"/>
              </a:rPr>
              <a:t>VISITORS </a:t>
            </a:r>
            <a:endParaRPr lang="en-US" sz="2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63556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4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4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waqas work\open day card\new for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42333"/>
            <a:ext cx="9144000" cy="69426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-76200"/>
            <a:ext cx="3657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pperplate Gothic Bold" panose="020E0705020206020404" pitchFamily="34" charset="0"/>
              </a:rPr>
              <a:t>THE ECO-TOUR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842524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latin typeface="Cooper Black" panose="0208090404030B0204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49251001"/>
      </p:ext>
    </p:extLst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heme1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359</TotalTime>
  <Words>77</Words>
  <Application>Microsoft Office PowerPoint</Application>
  <PresentationFormat>On-screen Show (4:3)</PresentationFormat>
  <Paragraphs>35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Theme1</vt:lpstr>
      <vt:lpstr>White with Courier font for code slides</vt:lpstr>
      <vt:lpstr>1_Theme1</vt:lpstr>
      <vt:lpstr>1_White with Courier font for code slides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Shakir Ali</dc:creator>
  <cp:lastModifiedBy>Shakir Ali</cp:lastModifiedBy>
  <cp:revision>54</cp:revision>
  <cp:lastPrinted>1601-01-01T00:00:00Z</cp:lastPrinted>
  <dcterms:created xsi:type="dcterms:W3CDTF">2015-04-29T07:50:03Z</dcterms:created>
  <dcterms:modified xsi:type="dcterms:W3CDTF">2015-05-04T05:32:25Z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TC010178121033</vt:lpwstr>
  </property>
</Properties>
</file>